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9"/>
  </p:notesMasterIdLst>
  <p:sldIdLst>
    <p:sldId id="256" r:id="rId2"/>
    <p:sldId id="282" r:id="rId3"/>
    <p:sldId id="283" r:id="rId4"/>
    <p:sldId id="257" r:id="rId5"/>
    <p:sldId id="259" r:id="rId6"/>
    <p:sldId id="260" r:id="rId7"/>
    <p:sldId id="261" r:id="rId8"/>
    <p:sldId id="262" r:id="rId9"/>
    <p:sldId id="258" r:id="rId10"/>
    <p:sldId id="263" r:id="rId11"/>
    <p:sldId id="264" r:id="rId12"/>
    <p:sldId id="265" r:id="rId13"/>
    <p:sldId id="266" r:id="rId14"/>
    <p:sldId id="277" r:id="rId15"/>
    <p:sldId id="267" r:id="rId16"/>
    <p:sldId id="279" r:id="rId17"/>
    <p:sldId id="28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46E74-2F94-4813-AC6A-AC21F1C2886E}" type="datetimeFigureOut">
              <a:rPr lang="en-US" smtClean="0"/>
              <a:t>3/6/2022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86C28-856C-447B-95E6-B28C2B54AF94}" type="slidenum">
              <a:rPr lang="en-US" smtClean="0"/>
              <a:t>‹#›</a:t>
            </a:fld>
            <a:endParaRPr lang="en-US"/>
          </a:p>
        </p:txBody>
      </p:sp>
    </p:spTree>
    <p:extLst>
      <p:ext uri="{BB962C8B-B14F-4D97-AF65-F5344CB8AC3E}">
        <p14:creationId xmlns:p14="http://schemas.microsoft.com/office/powerpoint/2010/main" val="274668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986C28-856C-447B-95E6-B28C2B54AF94}" type="slidenum">
              <a:rPr lang="en-US" smtClean="0"/>
              <a:t>6</a:t>
            </a:fld>
            <a:endParaRPr lang="en-US"/>
          </a:p>
        </p:txBody>
      </p:sp>
    </p:spTree>
    <p:extLst>
      <p:ext uri="{BB962C8B-B14F-4D97-AF65-F5344CB8AC3E}">
        <p14:creationId xmlns:p14="http://schemas.microsoft.com/office/powerpoint/2010/main" val="255240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3/6/2022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3/6/2022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jfif"/><Relationship Id="rId3" Type="http://schemas.openxmlformats.org/officeDocument/2006/relationships/image" Target="../media/image16.jfif"/><Relationship Id="rId7" Type="http://schemas.openxmlformats.org/officeDocument/2006/relationships/image" Target="../media/image20.jfif"/><Relationship Id="rId2" Type="http://schemas.openxmlformats.org/officeDocument/2006/relationships/image" Target="../media/image15.jfi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374" y="785091"/>
            <a:ext cx="7315200" cy="3255264"/>
          </a:xfrm>
        </p:spPr>
        <p:txBody>
          <a:bodyPr>
            <a:normAutofit/>
          </a:bodyPr>
          <a:lstStyle/>
          <a:p>
            <a:r>
              <a:rPr lang="en-US" sz="11500" dirty="0" smtClean="0">
                <a:latin typeface="Algerian" panose="04020705040A02060702" pitchFamily="82" charset="0"/>
              </a:rPr>
              <a:t>ALLWRITE</a:t>
            </a:r>
            <a:endParaRPr lang="en-US" sz="11500" dirty="0">
              <a:latin typeface="Algerian" panose="04020705040A02060702" pitchFamily="82" charset="0"/>
            </a:endParaRPr>
          </a:p>
        </p:txBody>
      </p:sp>
      <p:sp>
        <p:nvSpPr>
          <p:cNvPr id="3" name="Subtitle 2"/>
          <p:cNvSpPr>
            <a:spLocks noGrp="1"/>
          </p:cNvSpPr>
          <p:nvPr>
            <p:ph type="subTitle" idx="1"/>
          </p:nvPr>
        </p:nvSpPr>
        <p:spPr>
          <a:xfrm>
            <a:off x="977483" y="3661664"/>
            <a:ext cx="9281658" cy="914400"/>
          </a:xfrm>
        </p:spPr>
        <p:txBody>
          <a:bodyPr>
            <a:normAutofit/>
          </a:bodyPr>
          <a:lstStyle/>
          <a:p>
            <a:r>
              <a:rPr lang="en-US" sz="2800" dirty="0" smtClean="0">
                <a:latin typeface="Brush Script MT" panose="03060802040406070304" pitchFamily="66" charset="0"/>
              </a:rPr>
              <a:t>“</a:t>
            </a:r>
            <a:r>
              <a:rPr lang="en-US" sz="3200" dirty="0" err="1" smtClean="0">
                <a:latin typeface="Brush Script MT" panose="03060802040406070304" pitchFamily="66" charset="0"/>
              </a:rPr>
              <a:t>AllWrite</a:t>
            </a:r>
            <a:r>
              <a:rPr lang="en-US" sz="3200" dirty="0" smtClean="0">
                <a:latin typeface="Brush Script MT" panose="03060802040406070304" pitchFamily="66" charset="0"/>
              </a:rPr>
              <a:t> helps you create a personal digital diary” </a:t>
            </a:r>
            <a:endParaRPr lang="en-US" sz="3200" dirty="0">
              <a:latin typeface="Brush Script MT" panose="03060802040406070304" pitchFamily="66"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789" t="9446" r="4545" b="14821"/>
          <a:stretch/>
        </p:blipFill>
        <p:spPr>
          <a:xfrm>
            <a:off x="9393381" y="868218"/>
            <a:ext cx="2669310" cy="5135418"/>
          </a:xfrm>
          <a:prstGeom prst="rect">
            <a:avLst/>
          </a:prstGeom>
        </p:spPr>
      </p:pic>
    </p:spTree>
    <p:extLst>
      <p:ext uri="{BB962C8B-B14F-4D97-AF65-F5344CB8AC3E}">
        <p14:creationId xmlns:p14="http://schemas.microsoft.com/office/powerpoint/2010/main" val="572633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8"/>
            <a:ext cx="2947482" cy="1887218"/>
          </a:xfrm>
        </p:spPr>
        <p:txBody>
          <a:bodyPr>
            <a:noAutofit/>
          </a:bodyPr>
          <a:lstStyle/>
          <a:p>
            <a:r>
              <a:rPr lang="en-US" sz="4000" b="1" u="sng" dirty="0" smtClean="0"/>
              <a:t>FEED CHECKING</a:t>
            </a:r>
            <a:br>
              <a:rPr lang="en-US" sz="4000" b="1" u="sng" dirty="0" smtClean="0"/>
            </a:br>
            <a:r>
              <a:rPr lang="en-US" sz="4000" b="1" u="sng" dirty="0"/>
              <a:t/>
            </a:r>
            <a:br>
              <a:rPr lang="en-US" sz="4000" b="1" u="sng" dirty="0"/>
            </a:br>
            <a:endParaRPr lang="en-US" sz="4000" b="1" u="sng" dirty="0"/>
          </a:p>
        </p:txBody>
      </p:sp>
      <p:sp>
        <p:nvSpPr>
          <p:cNvPr id="3" name="Content Placeholder 2"/>
          <p:cNvSpPr>
            <a:spLocks noGrp="1"/>
          </p:cNvSpPr>
          <p:nvPr>
            <p:ph idx="1"/>
          </p:nvPr>
        </p:nvSpPr>
        <p:spPr>
          <a:xfrm>
            <a:off x="184728" y="864107"/>
            <a:ext cx="3232728" cy="6072401"/>
          </a:xfrm>
        </p:spPr>
        <p:txBody>
          <a:bodyPr>
            <a:normAutofit/>
          </a:bodyPr>
          <a:lstStyle/>
          <a:p>
            <a:pPr>
              <a:buClr>
                <a:schemeClr val="bg1"/>
              </a:buClr>
              <a:buFont typeface="Wingdings" panose="05000000000000000000" pitchFamily="2" charset="2"/>
              <a:buChar char="§"/>
            </a:pPr>
            <a:r>
              <a:rPr lang="en-US" sz="2400" dirty="0" smtClean="0">
                <a:solidFill>
                  <a:schemeClr val="bg1"/>
                </a:solidFill>
              </a:rPr>
              <a:t>Each user can read the diary entries of other users.</a:t>
            </a:r>
          </a:p>
          <a:p>
            <a:pPr>
              <a:buClr>
                <a:schemeClr val="bg1"/>
              </a:buClr>
              <a:buFont typeface="Wingdings" panose="05000000000000000000" pitchFamily="2" charset="2"/>
              <a:buChar char="§"/>
            </a:pPr>
            <a:r>
              <a:rPr lang="en-US" sz="2400" dirty="0" smtClean="0">
                <a:solidFill>
                  <a:schemeClr val="bg1"/>
                </a:solidFill>
              </a:rPr>
              <a:t> Click on “view all” tab and enjoy reading, but the identity will remain anonymous.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308" y="775855"/>
            <a:ext cx="7832437" cy="5320146"/>
          </a:xfrm>
          <a:prstGeom prst="rect">
            <a:avLst/>
          </a:prstGeom>
        </p:spPr>
      </p:pic>
    </p:spTree>
    <p:extLst>
      <p:ext uri="{BB962C8B-B14F-4D97-AF65-F5344CB8AC3E}">
        <p14:creationId xmlns:p14="http://schemas.microsoft.com/office/powerpoint/2010/main" val="28548584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USE </a:t>
            </a:r>
            <a:br>
              <a:rPr lang="en-US" sz="4800" b="1" dirty="0" smtClean="0"/>
            </a:br>
            <a:r>
              <a:rPr lang="en-US" sz="4800" b="1" dirty="0" smtClean="0"/>
              <a:t>CASE DIAGRAM</a:t>
            </a:r>
            <a:endParaRPr lang="en-US" sz="48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8473" y="341745"/>
            <a:ext cx="5902036" cy="5985163"/>
          </a:xfrm>
        </p:spPr>
      </p:pic>
    </p:spTree>
    <p:extLst>
      <p:ext uri="{BB962C8B-B14F-4D97-AF65-F5344CB8AC3E}">
        <p14:creationId xmlns:p14="http://schemas.microsoft.com/office/powerpoint/2010/main" val="4234356710"/>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ER-</a:t>
            </a:r>
            <a:br>
              <a:rPr lang="en-US" sz="4800" dirty="0" smtClean="0"/>
            </a:br>
            <a:r>
              <a:rPr lang="en-US" sz="4800" dirty="0" smtClean="0"/>
              <a:t>DIAGRAM</a:t>
            </a:r>
            <a:endParaRPr lang="en-US" sz="4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618835"/>
            <a:ext cx="7722898" cy="6003637"/>
          </a:xfrm>
        </p:spPr>
      </p:pic>
    </p:spTree>
    <p:extLst>
      <p:ext uri="{BB962C8B-B14F-4D97-AF65-F5344CB8AC3E}">
        <p14:creationId xmlns:p14="http://schemas.microsoft.com/office/powerpoint/2010/main" val="777560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ACTIVITY </a:t>
            </a:r>
            <a:br>
              <a:rPr lang="en-US" sz="4800" b="1" dirty="0" smtClean="0"/>
            </a:br>
            <a:r>
              <a:rPr lang="en-US" sz="4800" b="1" dirty="0" smtClean="0"/>
              <a:t>DIAGRAM</a:t>
            </a:r>
            <a:endParaRPr lang="en-US" sz="4800"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8146" y="655782"/>
            <a:ext cx="7405854" cy="5394036"/>
          </a:xfrm>
        </p:spPr>
      </p:pic>
    </p:spTree>
    <p:extLst>
      <p:ext uri="{BB962C8B-B14F-4D97-AF65-F5344CB8AC3E}">
        <p14:creationId xmlns:p14="http://schemas.microsoft.com/office/powerpoint/2010/main" val="29854889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 y="-277091"/>
            <a:ext cx="3953163" cy="7135091"/>
          </a:xfrm>
        </p:spPr>
        <p:txBody>
          <a:bodyPr/>
          <a:lstStyle/>
          <a:p>
            <a:pPr>
              <a:buClr>
                <a:schemeClr val="bg1"/>
              </a:buClr>
              <a:buFont typeface="Wingdings" panose="05000000000000000000" pitchFamily="2" charset="2"/>
              <a:buChar char="v"/>
            </a:pPr>
            <a:r>
              <a:rPr lang="en-US" dirty="0" smtClean="0">
                <a:solidFill>
                  <a:schemeClr val="bg1">
                    <a:lumMod val="95000"/>
                  </a:schemeClr>
                </a:solidFill>
              </a:rPr>
              <a:t>ORACLE DB</a:t>
            </a:r>
          </a:p>
          <a:p>
            <a:pPr>
              <a:buClr>
                <a:schemeClr val="bg1"/>
              </a:buClr>
              <a:buFont typeface="Wingdings" panose="05000000000000000000" pitchFamily="2" charset="2"/>
              <a:buChar char="v"/>
            </a:pPr>
            <a:r>
              <a:rPr lang="en-US" dirty="0" smtClean="0">
                <a:solidFill>
                  <a:schemeClr val="bg1">
                    <a:lumMod val="95000"/>
                  </a:schemeClr>
                </a:solidFill>
              </a:rPr>
              <a:t>HIBERNATE ORM</a:t>
            </a:r>
          </a:p>
          <a:p>
            <a:pPr>
              <a:buClr>
                <a:schemeClr val="bg1"/>
              </a:buClr>
              <a:buFont typeface="Wingdings" panose="05000000000000000000" pitchFamily="2" charset="2"/>
              <a:buChar char="v"/>
            </a:pPr>
            <a:r>
              <a:rPr lang="en-US" dirty="0" smtClean="0">
                <a:solidFill>
                  <a:schemeClr val="bg1">
                    <a:lumMod val="95000"/>
                  </a:schemeClr>
                </a:solidFill>
              </a:rPr>
              <a:t>HTML CSS</a:t>
            </a:r>
          </a:p>
          <a:p>
            <a:pPr>
              <a:buClr>
                <a:schemeClr val="bg1"/>
              </a:buClr>
              <a:buFont typeface="Wingdings" panose="05000000000000000000" pitchFamily="2" charset="2"/>
              <a:buChar char="v"/>
            </a:pPr>
            <a:r>
              <a:rPr lang="en-US" dirty="0" smtClean="0">
                <a:solidFill>
                  <a:schemeClr val="bg1">
                    <a:lumMod val="95000"/>
                  </a:schemeClr>
                </a:solidFill>
              </a:rPr>
              <a:t>JAVASCRIPT</a:t>
            </a:r>
          </a:p>
          <a:p>
            <a:pPr>
              <a:buClr>
                <a:schemeClr val="bg1"/>
              </a:buClr>
              <a:buFont typeface="Wingdings" panose="05000000000000000000" pitchFamily="2" charset="2"/>
              <a:buChar char="v"/>
            </a:pPr>
            <a:r>
              <a:rPr lang="en-US" dirty="0" smtClean="0">
                <a:solidFill>
                  <a:schemeClr val="bg1">
                    <a:lumMod val="95000"/>
                  </a:schemeClr>
                </a:solidFill>
              </a:rPr>
              <a:t>JAVA ECLIPSE  </a:t>
            </a:r>
          </a:p>
          <a:p>
            <a:pPr>
              <a:buClr>
                <a:schemeClr val="bg1"/>
              </a:buClr>
              <a:buFont typeface="Wingdings" panose="05000000000000000000" pitchFamily="2" charset="2"/>
              <a:buChar char="v"/>
            </a:pPr>
            <a:r>
              <a:rPr lang="en-US" dirty="0" smtClean="0">
                <a:solidFill>
                  <a:schemeClr val="bg1">
                    <a:lumMod val="95000"/>
                  </a:schemeClr>
                </a:solidFill>
              </a:rPr>
              <a:t>BOOTSTRAP</a:t>
            </a:r>
            <a:br>
              <a:rPr lang="en-US" dirty="0" smtClean="0">
                <a:solidFill>
                  <a:schemeClr val="bg1">
                    <a:lumMod val="95000"/>
                  </a:schemeClr>
                </a:solidFill>
              </a:rPr>
            </a:br>
            <a:endParaRPr lang="en-US" dirty="0">
              <a:solidFill>
                <a:schemeClr val="bg1">
                  <a:lumMod val="95000"/>
                </a:schemeClr>
              </a:solidFill>
            </a:endParaRPr>
          </a:p>
        </p:txBody>
      </p:sp>
      <p:sp>
        <p:nvSpPr>
          <p:cNvPr id="4" name="TextBox 3"/>
          <p:cNvSpPr txBox="1"/>
          <p:nvPr/>
        </p:nvSpPr>
        <p:spPr>
          <a:xfrm>
            <a:off x="2770909" y="110835"/>
            <a:ext cx="7315199" cy="584775"/>
          </a:xfrm>
          <a:prstGeom prst="rect">
            <a:avLst/>
          </a:prstGeom>
          <a:noFill/>
        </p:spPr>
        <p:txBody>
          <a:bodyPr wrap="square" rtlCol="0">
            <a:spAutoFit/>
          </a:bodyPr>
          <a:lstStyle/>
          <a:p>
            <a:r>
              <a:rPr lang="en-US" sz="3200" b="1" dirty="0" smtClean="0">
                <a:solidFill>
                  <a:schemeClr val="accent1">
                    <a:lumMod val="60000"/>
                    <a:lumOff val="40000"/>
                  </a:schemeClr>
                </a:solidFill>
              </a:rPr>
              <a:t>USED TOOLS AND TECHNOLOGY</a:t>
            </a:r>
            <a:endParaRPr lang="en-US" sz="3200" b="1" dirty="0">
              <a:solidFill>
                <a:schemeClr val="accent1">
                  <a:lumMod val="60000"/>
                  <a:lumOff val="40000"/>
                </a:schemeClr>
              </a:solidFill>
            </a:endParaRPr>
          </a:p>
        </p:txBody>
      </p:sp>
      <p:sp>
        <p:nvSpPr>
          <p:cNvPr id="12" name="AutoShape 16" descr="data:image/jpg;base64,%20/9j/4AAQSkZJRgABAQEAYABgAAD/2wBDAAUDBAQEAwUEBAQFBQUGBwwIBwcHBw8LCwkMEQ8SEhEPERETFhwXExQaFRERGCEYGh0dHx8fExciJCIeJBweHx7/2wBDAQUFBQcGBw4ICA4eFBEUHh4eHh4eHh4eHh4eHh4eHh4eHh4eHh4eHh4eHh4eHh4eHh4eHh4eHh4eHh4eHh4eHh7/wAARCAEBAQ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BtGeKrXt9Z2UZku7iOBB1LtgVzGo/EHQbdjHbtLdvnAEacH6GuOvj8Nh/wCLNJ9r6/cdFHCVq38OLZ2OaQ81ydp4i17UhusfDkkMf9+6k2jHrgVYm8SWulLu8Qa1olkuMkGXaR+bU6GLhiP4abXez/UVXDTpfFa/a6/Q6aivP7n4z/Cu3JWTx1ou4HBCz7v5UyD41/CiU7V8d6MD/tTbf513exqfyv7jA9DorB0Xxj4V1pVbSfEWmXgbp5VwpzW4jKyhlIIPcHIqWmtwHUUUUgCiiigAooooAKKKKACiiigAooooAKKKKACiiigAooooAKKKKACiiigApKKwfFviS08P2e+X95O/+qiB5Y/0FYV69PD03UqOyRpSpTqzUIK7Zp6lqFnpto11fTpDEvUscZ9vevNvEnxFupmaHRkEEXTzpBlz9B0FcnrWrajrt/5127yuzbYok6L7KKva9e+GPhf4dXxN41kE17Jk2WmxkF5X7ADufU4wK+O/tPH51XeHwK5YdX1PqI5fhcspqpivek9l0J7PQdQ1S3fWfEGofYdOjUu9zdPzt6554H615/4v+P3gnwiz2Pw/0VNfv1yrahdEiAH27sPpgV4n8Wvit4q+JF+39qXJtdKVs2+mQMRFGOxb++fc1wg44HFfa5TwphMGlOouafd7njYzNK+I92/LHstv+Cd/4w+MvxK8UM63/ii6trdicW9ifs6KP7vyYJH1JrgJ2aeZp53kllb7zyMS340UV9PCEYaJHnDdif3F/Kjav9xfyFOoqgGhVVwy/KwOQQSMH2IrsPCnxO+IPhZ1bRfFmpRop4hmk86LHpsfI/SuRoqZRjJWaA+qfht+1arPFY+PtIEQJC/2hYDK/V0/wwPavpTwz4g0XxLpMeqaFqVvqFnJ92WF9w+h9DX5hV0fw98ceJfAetLqnhrUXtmyPOtycwzr/ddOh+vUdq4a2BjLWGjFY/TAdKBXlvwM+Meg/EzTvKULYa7Cn+k2Dtyf9qM/xL/KvUa8qcJQdpLUQtFFFIAooooAKKKKACiiigAooooAKKKKACiiigAooooAKKO1RyyLFGzuwVVBJJ6ACk2krsEm2ZPivXLfQdLe6m+aQ5WKPu7V4jql/d6leyXl5IZJXP4AegH9K0fGeuSa9rLzkn7NH8sC+i+v1NW/A+m2sklxrurSJDpemoZpXf7vyjJJ+lfmmZ42tnWNjhaD9y//AA7Z91gMLTyvCvEVfi/qyRDqeraN8LPBj+M/EiiW/lG3T7L+ORyOAB69yewr468d+LNc8b+JZ/EHiG6M91IcRoOEhTsiDsB+tbnxt+IV98SPG1xq0jummQFotNtj0iiB6/7x6k1w9freTZTRy3Dxp01qfH4vFVMVVdSo9/6sFFFFewc4UUUUgCiiigAooooAKKKKALmiapqOh6va6vpN5NZ31q4eGaNsFT/XPftX3f8As7/Fuz+Jfh8xXbRW/iGyUC+thwH9JU/2T3HY18CVs+CPE2q+DfFNl4k0Wby7u0bO09JE/ijYdwR/SubE4dVY+Yj9Ou1Fc78PPFWneNfCGneJdLfMF3GGZM5MTjhkPuDkV0XavCaadmIKKKKACiiigAooooAKKKKACiiigAooooAKKKKAErivivrBsdFXT4WxNdnacHkJ3P8ASu1NeJfEfUP7Q8VXAzmO3PkqPQjr+Zr57iXGvC4KXK9Zaf5/gezkWFWIxcebZa/5HOxq8jpHGu93YKq+pJ4rH/a18THwn4A0r4dabNsutTXz79kOD5QPI9st19q7v4a6eL/xXCzrmO2Blb69v1rzD43fBn4q+Ovifq/iGCy09rJ5BDZB7zH7lBhSRjgkcmuDgPA005Yqp6I9LifFXqRoLZav1Pmjpx6UV7H/AMM0fFf/AJ8NM/8AAwf4Uf8ADNHxX/58NM/8DB/hX6j9YpfzHyp45RXsf/DNHxX/AOfDTP8AwMH+FH/DNHxX/wCfDTP/AAMH+FH1il/MB45RXsf/AAzR8V/+fDTP/Awf4Uf8M0fFf/nw0z/wMH+FH1il/MB45RXsf/DNHxX/AOfDTP8AwMH+FH/DNHxX/wCfDTP/AAMH+FH1il/MB45RXsf/AAzR8V/+fDTP/Awf4Uf8M0fFf/nw0z/wMH+FH1il/MB45RXsf/DNHxX/AOfDTP8AwMH+FH/DNHxX/wCfDTP/AAMH+FH1il/MB45RXsf/AAzR8V/+fDTP/Awf4Uf8M0fFf/nw0z/wMH+FH1il/MB0n7EvjqTSfF114JvZj9h1QedaBjwlwo5A/wB4Y/EV9l9q+H/Dv7Pnxg0TxDpus2VnpkdxZXKTRsLwcYIz29M19vW7O0EbSJ5chUFkBztOORnvXk43kc+aD3EPooorkAKKKKACiiigAooooAKKKKACiiigAooooAhuZFhgeRuAgLH8q+eLiZri5lnkOXkdmY+pNe9eKH8vw9qDjqLZz/46a8AHSvz/AI1qtypQ7XZ9hwtBWqS9Edx8Pb230Hwz4h8TXkbmGygaVtvUqi7mA+tcav7WfgwgY0DV+fda7HTtAvvEnwW1zQ9MuIre71JJ7dZJQSqbiRzj2rwdf2S/Hyqq/wDCS6BwMf6uWvseFqFCOW01Ueu/36nh5zPnxtRvvb7j0j/hrPwb/wBADV/zWkb9rTwfj5PDurv+KCvOf+GTPH3/AEMmgf8AfuWlH7Jvj4f8zJoH/fqSvo/Z4T+Y8zQ9D/4a18J/9CxrH/faUf8ADWvhP/oWNY/77SvPf+GTfHv/AEMmgf8AfqSj/hk3x7/0Mmgf9+5Kfs8H/MGh6F/w1r4T/wChY1j/AL7Sj/hrXwn/ANCxrH/faV57/wAMm+Pf+hk0D/v3JR/wyb49/wChk0D/AL9yUezwf8waHoX/AA1r4T/6FjWP++0o/wCGtfCf/Qsax/32lee/8Mm+Pf8AoZNA/wC/clH/AAyb49/6GTQP+/clHs8H/MGh6F/w1r4T/wChY1j/AL7Sj/hrXwn/ANCxrH/faV57/wAMm+Pf+hk0D/v3JR/wyb49/wChk0D/AL9yUezwf8waHoX/AA1r4T/6FjWP++0o/wCGtfCf/Qsax/32lee/8Mm+Pf8AoZNA/wC/clH/AAyb49/6GTQP+/UlHs8H/MGh6Gv7WnhHPz+G9XQeu5Kd/wANaeDf+gBq/wCa150f2TfHxH/IyaB/37kpv/DJnj7/AKGTQP8Av3LS9nhP5g0PR/8AhrTwb/0ANX/Na9g+F3jXTfiB4OtvE2lxTQW87unlTEb1KsQQfyzXyx/wyZ4+/wChk0D/AL9y19D/ALO/gPWPhz4Dfw/rV7aXk5vZJ0e2DBNjBeOe+Qa58RChGC5HqB6WKKB0orjEFFFFABRRRQAUUUUAFFFFABRRRQAUUUUAZfilPM8OaivrbP8A+gmvARX0XexrcWs0LfddCp/EV87SI0crxvkMrFSD2Ir8+41ptTpT73R9jwtNONSPod5oPiP/AIRX4Qar4gFm97/ZvnXDwowUuASTgn2rypf2wLUqGHgK+5Gf+P2OvTPBenr4j8D+JvC8kwiF7bvCGxnZ5iYz74JryZP2RNQVQP8AhM7fAH/Ps1fZ8L1MPUy2m6m9rfdoeDnEOXG1E+9/vL3/AA2Bbf8AQhX3/gbHUkf7Xdu4P/FCXox63iVnf8Mi6h/0OVv/AOAzUqfskamn3PGVqfrbNX0S+p31/U83Q0/+GuLb/oRrz/wLSj/hri2/6Ea9/wDAtKzv+GTNW/6HCz/8B2o/4ZM1b/ocLP8A8B2q7YH+rj0NH/hri2/6Ea9/8C0o/wCGuLb/AKEa9/8AAtKzv+GTNW/6HCz/APAdqP8AhkzVv+hws/8AwHai2B/q4aGj/wANcW3/AEI17/4FpR/w1xbf9CNe/wDgWlZ3/DJmrf8AQ4Wf/gO1H/DJmrf9DhZ/+A7UWwP9XDQ0f+GuLb/oRr3/AMC0o/4a4tv+hGvf/AtKzv8AhkzVv+hws/8AwHaj/hkzVv8AocLP/wAB2otgf6uGho/8NcW3/QjXv/gWlH/DXFt/0I17/wCBaVnf8Mmat/0OFn/4DtR/wyZq3/Q4Wf8A4DtRbA/1cWhek/a6t1XP/CCXp+l4lR/8NgW3/QhX3/gbHVRv2SdUkGH8Y2gHtbNTf+GRdQ/6HK3/APAZqh/Ur6fqGhd/4bAtv+hCvv8AwNjr2v4JfEIfEvwhJ4hXSZdLVbt7cQyShydoU7sj/e/SvB/+GRdQ/wChyt//AAHavfPgn4FHw78BW3hprxb2SOWSSWdV2h2ZiensMD8K58R9X5F7PcDuR0FFA6UVxiCiiigAooooAKKKKACiiigAooooAKKKKAENeG+PtPOn+KrtNpCSuZlPrnnH4dK9yrgfi7pJuNOi1WFdz252yY/uHv8AnXzXFGCeJwTlFax1+XU9vIMSqGLSltLT59Dl/hZqAs/FKQs2EuUMfP8AeHIri/il+0X4o8D/ABA1XwvL4UsJBZy/uZWuGBliPKOeOMirttNLb3MVxAcSxOHQ+4rmP2yPDK6xoOi/EvTI9yqgtdQ2jop+459wflrn4ExlOpGWFqdNV8zu4mwvLVjWWz0fqip/w1x4i/6FHTf/AAJf/ClH7XHiLP8AyKGnH/t5f/Cvmuiv0r6nR7Hy9j6fT9q3xAyhh4U04g/9PD/4Uv8Aw1X4i/6FPTv/AAIf/CvmqwnCt5b/AHSeD6GtHbXVDA4eS+ELH0J/w1Z4i/6FPTv/AAIf/Cj/AIas8Rf9Cnp3/gQ/+FfPe32NG32NV/Z1D+ULH0J/w1Z4i/6FPTv/AAIf/Cj/AIas8Rf9Cnp3/gQ/+FfPe32NG32NH9nUP5QsfQn/AA1Z4i/6FPTv/Ah/8KP+GrPEX/Qp6d/4EP8A4V897fY0bfY0f2dQ/lCx9Cf8NWeIv+hT07/wIf8Awo/4ar8RYJPhPThjr/pD/wCFfPe32NU9QmCjyUPJ+8aUsBh4q/KFj6Ef9rjxCHIXwjppHY/aX/wpP+GuPEX/AEKOm/8AgS/+FfNlFcv1Sj2Cx9N6Z+1Z4p1HVLTT7XwZp8s9zOsKILh8kkgenvX1pb+Z5CecFEu0bwvI3Y5x7V8RfsaeCJPEXxHbxLdQ7tP0IBlZhw1ww+UD1wOT9RX3COleXjIwhPlghBRRRXKAUUUUAFFFFABRRRQAUUUUAFFFFABRRRQAdqgvLeK6tZLeZA8cilWU9wanoqZRUlysabTujwDxLpE+i6vLYzZ2D5onP8S9j9e1a3g2fTtU0698G69GsumapG0YVugLDkD0Pf616L458OxeINN2oFW7iy0Ln19D7GvFp4ri0unimV4biJvmBGGVvUV+Z43D1chx8a9Je5fT9Uz7vCV6eb4N0Zv3uv6NHy/8TvBmpeAfGl74b1JGIiYtazkfLPCfuuPwrma+2/HPhXTPjL4J/sq7kitfFGnKWsbo9z6H1U9/Q18Z+ItF1Xw7rd1omuWcllqFq+2WJx/48D3HoRX7DlWZ0cww8atNnxeJw88PUdOotV/VyhV6yvtmI5iSvY1Ror1YycXcxOhUh1BUgj1FL+FYMM8sJzG+0enar0WqEDEsWT6rXVGtF7gaHNHNV11K2I+bev8AwGg6la9i5/4DWvPDuBP+FKeBk4A9TVGXVQP9XFk+rVRuLqaf77ceg4FZyqxWwF29vgoMcPzN3b0rMPJyeSaKK5ZycnqAVd0HSdS1/W7PRNItnub+9lEUMa9ye/sAO9VYIZri4itbeF5p5WCRxxrlnY9AB3Nfbn7MPwaj8B6YviTxBCr+Jb2IZUjiyjP/ACzH+0f4vyrlxFdUo+YHoXwf8EWXw+8CWHhy1CvKi+ZdzAf66ZvvN9M8D2Arsu1IOgpa8GUnJ3ZIUUUUgCiiigAooooAKKKKACiiigAooooAKKKKACiiigBK5Pxx4Sh12L7Rb7Yb5B8r9nHo1dZQK5sVhaWLpOlVV0zbD16mHqKpTdmj56lj1DRdUAcSWt5C2QfT6eoq5488JeGfjNoaWuoMmleKbVMWl8B97HY/3lPcdRXsniDQdN1u28m+hBYfckHDqfY15d4h8EatpEpuLINdwL8yyR/6xfqP618bTwuYcP13Vwy56XVf8A+oeLwmb01Cs+Sotn0PjT4g+CvEngPXH0nxJp8ls+f3M4GYZ19Uboa56vuWTW9M17R28O+OtKj1bT243SJudD/e9Qfcc15L44/ZqN2j6p8MNbg1G3yT/Z13KFkX/ZVzx/31zX3+U8S4TMIqztLs9zwcZl9fCS99ad1sfOlFa/ijwt4m8L3DW/iLQdR0xwcBp4CEb/dboR9DWNuXONy+/NfQxkpK6ZwjqKPm9KPm9KYBRSFlH3mC+uavaLo+sa3eCz0XSr7UrgnHlWsDO35Ck2krsClV/wAOaLq/iPWoNH0HT57++nbCRRIWIHdmPZR6mvb/AIa/sweLdaeK78YXEegWJwxgQh7lx9OiemDzX1T8Ovh/4V8A6WbDw3pkdtvx50x+aaY+rMeTXHWxsIfDqxXPOf2d/gTY+AVj1/xB5V/4kdeCMGKzB/hT1b1avchQKBXk1Kkqj5pCCiiioAKKKKACiiigAooooAKKKKACiiigAooooAKKKKACiiigAooooAKMCiigDH1nw7o+rZN5ZRs/99Rtb8xzXLz/AA6FvObjRtXubRx930H49a77t/jQQcV51fKsJXlzTgr91ozso5hiKK5Yy0/A40WHi6O3+zX39l6zbtwyyrtJX3B4rEvvhH4B14s2rfD7T7SRuGkt9iE++UOa9NxmjjHrXRh6EqHw1JNebuZVa/tNXFX+48Tn/Ze+E8jbo7DU4fZb+Qj9abF+y58KFI32eqyfW/cV7h2orv8ArNX+ZmB5nonwJ+FekbTD4Ss7ll6NdZmOf+BZr0DS9N07S7VbXTbG2s4F6RwRhF/IVcorNzlLdgFFFFS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2Q=="/>
          <p:cNvSpPr>
            <a:spLocks noGrp="1" noChangeAspect="1" noChangeArrowheads="1"/>
          </p:cNvSpPr>
          <p:nvPr>
            <p:ph type="title"/>
          </p:nvPr>
        </p:nvSpPr>
        <p:spPr bwMode="auto">
          <a:xfrm>
            <a:off x="3749675" y="766763"/>
            <a:ext cx="7767638" cy="53387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362" y="887802"/>
            <a:ext cx="2087900" cy="2673322"/>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675" y="3668720"/>
            <a:ext cx="2973704" cy="220816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142" y="3346114"/>
            <a:ext cx="1912361" cy="246666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508" y="1530403"/>
            <a:ext cx="2327563" cy="1401827"/>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5773"/>
            <a:ext cx="2143370" cy="1584057"/>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738" y="3860793"/>
            <a:ext cx="1336098" cy="1336098"/>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0829" y="1449622"/>
            <a:ext cx="1934724" cy="1289816"/>
          </a:xfrm>
          <a:prstGeom prst="rect">
            <a:avLst/>
          </a:prstGeom>
        </p:spPr>
      </p:pic>
    </p:spTree>
    <p:extLst>
      <p:ext uri="{BB962C8B-B14F-4D97-AF65-F5344CB8AC3E}">
        <p14:creationId xmlns:p14="http://schemas.microsoft.com/office/powerpoint/2010/main" val="36045404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727" y="1473981"/>
            <a:ext cx="9892146" cy="5083837"/>
          </a:xfrm>
          <a:prstGeom prst="rect">
            <a:avLst/>
          </a:prstGeom>
        </p:spPr>
      </p:pic>
      <p:sp>
        <p:nvSpPr>
          <p:cNvPr id="3" name="TextBox 2"/>
          <p:cNvSpPr txBox="1"/>
          <p:nvPr/>
        </p:nvSpPr>
        <p:spPr>
          <a:xfrm>
            <a:off x="3131127" y="101599"/>
            <a:ext cx="5523346" cy="1446550"/>
          </a:xfrm>
          <a:prstGeom prst="rect">
            <a:avLst/>
          </a:prstGeom>
          <a:noFill/>
        </p:spPr>
        <p:txBody>
          <a:bodyPr wrap="square" rtlCol="0">
            <a:spAutoFit/>
          </a:bodyPr>
          <a:lstStyle/>
          <a:p>
            <a:pPr algn="ctr"/>
            <a:r>
              <a:rPr lang="en-US" sz="4400" b="1" dirty="0" smtClean="0">
                <a:solidFill>
                  <a:srgbClr val="0070C0"/>
                </a:solidFill>
                <a:effectLst>
                  <a:outerShdw blurRad="38100" dist="38100" dir="2700000" algn="tl">
                    <a:srgbClr val="000000">
                      <a:alpha val="43137"/>
                    </a:srgbClr>
                  </a:outerShdw>
                </a:effectLst>
                <a:latin typeface="Berlin Sans FB Demi" panose="020E0802020502020306" pitchFamily="34" charset="0"/>
              </a:rPr>
              <a:t>PROJECT DEMONSTRATION</a:t>
            </a:r>
            <a:endParaRPr lang="en-US" sz="4400" b="1" dirty="0">
              <a:solidFill>
                <a:srgbClr val="0070C0"/>
              </a:solidFill>
              <a:effectLst>
                <a:outerShdw blurRad="38100" dist="38100" dir="2700000" algn="tl">
                  <a:srgbClr val="000000">
                    <a:alpha val="43137"/>
                  </a:srgbClr>
                </a:outerShdw>
              </a:effectLst>
              <a:latin typeface="Berlin Sans FB Demi" panose="020E0802020502020306" pitchFamily="34" charset="0"/>
            </a:endParaRPr>
          </a:p>
        </p:txBody>
      </p:sp>
    </p:spTree>
    <p:extLst>
      <p:ext uri="{BB962C8B-B14F-4D97-AF65-F5344CB8AC3E}">
        <p14:creationId xmlns:p14="http://schemas.microsoft.com/office/powerpoint/2010/main" val="26936429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149602" y="147782"/>
            <a:ext cx="6179124" cy="646331"/>
          </a:xfrm>
          <a:prstGeom prst="rect">
            <a:avLst/>
          </a:prstGeom>
          <a:noFill/>
        </p:spPr>
        <p:txBody>
          <a:bodyPr wrap="square" rtlCol="0">
            <a:spAutoFit/>
          </a:bodyPr>
          <a:lstStyle/>
          <a:p>
            <a:r>
              <a:rPr lang="en-US" sz="3600" b="1" u="sng" dirty="0" smtClean="0">
                <a:solidFill>
                  <a:schemeClr val="accent1">
                    <a:lumMod val="75000"/>
                  </a:schemeClr>
                </a:solidFill>
              </a:rPr>
              <a:t>FUTURE ENHANCEMENT</a:t>
            </a:r>
            <a:endParaRPr lang="en-US" sz="3600" b="1" u="sng" dirty="0">
              <a:solidFill>
                <a:schemeClr val="accent1">
                  <a:lumMod val="75000"/>
                </a:schemeClr>
              </a:solidFill>
            </a:endParaRPr>
          </a:p>
        </p:txBody>
      </p:sp>
      <p:sp>
        <p:nvSpPr>
          <p:cNvPr id="3" name="TextBox 2"/>
          <p:cNvSpPr txBox="1"/>
          <p:nvPr/>
        </p:nvSpPr>
        <p:spPr>
          <a:xfrm>
            <a:off x="1237673" y="1708727"/>
            <a:ext cx="8091053" cy="1384995"/>
          </a:xfrm>
          <a:prstGeom prst="rect">
            <a:avLst/>
          </a:prstGeom>
          <a:noFill/>
        </p:spPr>
        <p:txBody>
          <a:bodyPr wrap="square" rtlCol="0">
            <a:spAutoFit/>
          </a:bodyPr>
          <a:lstStyle/>
          <a:p>
            <a:pPr marL="342900" indent="-342900">
              <a:buFont typeface="Wingdings" panose="05000000000000000000" pitchFamily="2" charset="2"/>
              <a:buChar char="ü"/>
            </a:pPr>
            <a:r>
              <a:rPr lang="en-US" sz="2800" dirty="0" smtClean="0"/>
              <a:t>Comment box will be added in VIEW ALL tab.</a:t>
            </a:r>
          </a:p>
          <a:p>
            <a:pPr marL="342900" indent="-342900">
              <a:buFont typeface="Wingdings" panose="05000000000000000000" pitchFamily="2" charset="2"/>
              <a:buChar char="ü"/>
            </a:pPr>
            <a:r>
              <a:rPr lang="en-US" sz="2800" dirty="0" smtClean="0"/>
              <a:t>A profile icon will be there for each user.</a:t>
            </a:r>
          </a:p>
          <a:p>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678" y="2833002"/>
            <a:ext cx="4241613" cy="40249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702" y="3267508"/>
            <a:ext cx="5292006" cy="28469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6842880"/>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374" y="785091"/>
            <a:ext cx="7315200" cy="3255264"/>
          </a:xfrm>
        </p:spPr>
        <p:txBody>
          <a:bodyPr>
            <a:normAutofit/>
          </a:bodyPr>
          <a:lstStyle/>
          <a:p>
            <a:r>
              <a:rPr lang="en-US" sz="9600" dirty="0" smtClean="0">
                <a:latin typeface="Algerian" panose="04020705040A02060702" pitchFamily="82" charset="0"/>
              </a:rPr>
              <a:t>THANKYOU</a:t>
            </a:r>
            <a:endParaRPr lang="en-US" sz="9600" dirty="0">
              <a:latin typeface="Algerian" panose="04020705040A02060702" pitchFamily="82" charset="0"/>
            </a:endParaRPr>
          </a:p>
        </p:txBody>
      </p:sp>
      <p:sp>
        <p:nvSpPr>
          <p:cNvPr id="3" name="Subtitle 2"/>
          <p:cNvSpPr>
            <a:spLocks noGrp="1"/>
          </p:cNvSpPr>
          <p:nvPr>
            <p:ph type="subTitle" idx="1"/>
          </p:nvPr>
        </p:nvSpPr>
        <p:spPr>
          <a:xfrm>
            <a:off x="977483" y="3661664"/>
            <a:ext cx="9281658" cy="914400"/>
          </a:xfrm>
        </p:spPr>
        <p:txBody>
          <a:bodyPr>
            <a:normAutofit/>
          </a:bodyPr>
          <a:lstStyle/>
          <a:p>
            <a:r>
              <a:rPr lang="en-US" sz="2800" dirty="0" smtClean="0">
                <a:latin typeface="Brush Script MT" panose="03060802040406070304" pitchFamily="66" charset="0"/>
              </a:rPr>
              <a:t>“</a:t>
            </a:r>
            <a:endParaRPr lang="en-US" sz="3200" dirty="0">
              <a:latin typeface="Brush Script MT" panose="03060802040406070304" pitchFamily="66"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789" t="9446" r="4545" b="14821"/>
          <a:stretch/>
        </p:blipFill>
        <p:spPr>
          <a:xfrm>
            <a:off x="9393381" y="868218"/>
            <a:ext cx="2669310" cy="5135418"/>
          </a:xfrm>
          <a:prstGeom prst="rect">
            <a:avLst/>
          </a:prstGeom>
        </p:spPr>
      </p:pic>
    </p:spTree>
    <p:extLst>
      <p:ext uri="{BB962C8B-B14F-4D97-AF65-F5344CB8AC3E}">
        <p14:creationId xmlns:p14="http://schemas.microsoft.com/office/powerpoint/2010/main" val="21196514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518" y="1145309"/>
            <a:ext cx="7455318" cy="3592946"/>
          </a:xfrm>
        </p:spPr>
        <p:txBody>
          <a:bodyPr>
            <a:normAutofit fontScale="90000"/>
          </a:bodyPr>
          <a:lstStyle/>
          <a:p>
            <a:pPr>
              <a:buClr>
                <a:schemeClr val="bg1"/>
              </a:buClr>
            </a:pPr>
            <a:r>
              <a:rPr lang="en-US" sz="2800" dirty="0" smtClean="0">
                <a:latin typeface="Algerian" panose="04020705040A02060702" pitchFamily="82" charset="0"/>
              </a:rPr>
              <a:t/>
            </a:r>
            <a:br>
              <a:rPr lang="en-US" sz="2800" dirty="0" smtClean="0">
                <a:latin typeface="Algerian" panose="04020705040A02060702" pitchFamily="82" charset="0"/>
              </a:rPr>
            </a:br>
            <a:r>
              <a:rPr lang="en-US" sz="4000" dirty="0" smtClean="0">
                <a:latin typeface="Berlin Sans FB" panose="020E0602020502020306" pitchFamily="34" charset="0"/>
              </a:rPr>
              <a:t>TEAM </a:t>
            </a:r>
            <a:r>
              <a:rPr lang="en-US" sz="4000" dirty="0">
                <a:latin typeface="Berlin Sans FB" panose="020E0602020502020306" pitchFamily="34" charset="0"/>
              </a:rPr>
              <a:t>M</a:t>
            </a:r>
            <a:r>
              <a:rPr lang="en-US" sz="4000" dirty="0" smtClean="0">
                <a:latin typeface="Berlin Sans FB" panose="020E0602020502020306" pitchFamily="34" charset="0"/>
              </a:rPr>
              <a:t>EMBERS</a:t>
            </a:r>
            <a:br>
              <a:rPr lang="en-US" sz="4000" dirty="0" smtClean="0">
                <a:latin typeface="Berlin Sans FB" panose="020E0602020502020306" pitchFamily="34" charset="0"/>
              </a:rPr>
            </a:br>
            <a:r>
              <a:rPr lang="en-US" sz="2800" dirty="0">
                <a:latin typeface="Algerian" panose="04020705040A02060702" pitchFamily="82" charset="0"/>
              </a:rPr>
              <a:t/>
            </a:r>
            <a:br>
              <a:rPr lang="en-US" sz="2800" dirty="0">
                <a:latin typeface="Algerian" panose="04020705040A02060702" pitchFamily="82" charset="0"/>
              </a:rPr>
            </a:br>
            <a:r>
              <a:rPr lang="en-US" sz="2800" dirty="0" smtClean="0">
                <a:effectLst>
                  <a:outerShdw blurRad="38100" dist="38100" dir="2700000" algn="tl">
                    <a:srgbClr val="000000">
                      <a:alpha val="43137"/>
                    </a:srgbClr>
                  </a:outerShdw>
                </a:effectLst>
                <a:latin typeface="Algerian" panose="04020705040A02060702" pitchFamily="82" charset="0"/>
              </a:rPr>
              <a:t>1</a:t>
            </a:r>
            <a:r>
              <a:rPr lang="en-US" sz="2800" dirty="0" smtClean="0">
                <a:latin typeface="Algerian" panose="04020705040A02060702" pitchFamily="82" charset="0"/>
              </a:rPr>
              <a:t>. </a:t>
            </a:r>
            <a:r>
              <a:rPr lang="en-US" sz="2800" dirty="0" smtClean="0">
                <a:effectLst>
                  <a:outerShdw blurRad="38100" dist="38100" dir="2700000" algn="tl">
                    <a:srgbClr val="000000">
                      <a:alpha val="43137"/>
                    </a:srgbClr>
                  </a:outerShdw>
                </a:effectLst>
                <a:latin typeface="Algerian" panose="04020705040A02060702" pitchFamily="82" charset="0"/>
              </a:rPr>
              <a:t>Koshangi  dua</a:t>
            </a:r>
            <a:br>
              <a:rPr lang="en-US" sz="2800" dirty="0" smtClean="0">
                <a:effectLst>
                  <a:outerShdw blurRad="38100" dist="38100" dir="2700000" algn="tl">
                    <a:srgbClr val="000000">
                      <a:alpha val="43137"/>
                    </a:srgbClr>
                  </a:outerShdw>
                </a:effectLst>
                <a:latin typeface="Algerian" panose="04020705040A02060702" pitchFamily="82" charset="0"/>
              </a:rPr>
            </a:br>
            <a:r>
              <a:rPr lang="en-US" sz="2800" dirty="0" smtClean="0">
                <a:effectLst>
                  <a:outerShdw blurRad="38100" dist="38100" dir="2700000" algn="tl">
                    <a:srgbClr val="000000">
                      <a:alpha val="43137"/>
                    </a:srgbClr>
                  </a:outerShdw>
                </a:effectLst>
                <a:latin typeface="Algerian" panose="04020705040A02060702" pitchFamily="82" charset="0"/>
              </a:rPr>
              <a:t>2</a:t>
            </a:r>
            <a:r>
              <a:rPr lang="en-US" sz="2800" dirty="0" smtClean="0">
                <a:latin typeface="Algerian" panose="04020705040A02060702" pitchFamily="82" charset="0"/>
              </a:rPr>
              <a:t>. </a:t>
            </a:r>
            <a:r>
              <a:rPr lang="en-US" sz="2800" dirty="0" smtClean="0">
                <a:effectLst>
                  <a:outerShdw blurRad="38100" dist="38100" dir="2700000" algn="tl">
                    <a:srgbClr val="000000">
                      <a:alpha val="43137"/>
                    </a:srgbClr>
                  </a:outerShdw>
                </a:effectLst>
                <a:latin typeface="Algerian" panose="04020705040A02060702" pitchFamily="82" charset="0"/>
              </a:rPr>
              <a:t>AKASH  TIWARI</a:t>
            </a:r>
            <a:br>
              <a:rPr lang="en-US" sz="2800" dirty="0" smtClean="0">
                <a:effectLst>
                  <a:outerShdw blurRad="38100" dist="38100" dir="2700000" algn="tl">
                    <a:srgbClr val="000000">
                      <a:alpha val="43137"/>
                    </a:srgbClr>
                  </a:outerShdw>
                </a:effectLst>
                <a:latin typeface="Algerian" panose="04020705040A02060702" pitchFamily="82" charset="0"/>
              </a:rPr>
            </a:br>
            <a:r>
              <a:rPr lang="en-US" sz="2800" dirty="0" smtClean="0">
                <a:effectLst>
                  <a:outerShdw blurRad="38100" dist="38100" dir="2700000" algn="tl">
                    <a:srgbClr val="000000">
                      <a:alpha val="43137"/>
                    </a:srgbClr>
                  </a:outerShdw>
                </a:effectLst>
                <a:latin typeface="Algerian" panose="04020705040A02060702" pitchFamily="82" charset="0"/>
              </a:rPr>
              <a:t>3</a:t>
            </a:r>
            <a:r>
              <a:rPr lang="en-US" sz="2800" dirty="0" smtClean="0">
                <a:latin typeface="Algerian" panose="04020705040A02060702" pitchFamily="82" charset="0"/>
              </a:rPr>
              <a:t>. </a:t>
            </a:r>
            <a:r>
              <a:rPr lang="en-US" sz="2800" dirty="0" smtClean="0">
                <a:effectLst>
                  <a:outerShdw blurRad="38100" dist="38100" dir="2700000" algn="tl">
                    <a:srgbClr val="000000">
                      <a:alpha val="43137"/>
                    </a:srgbClr>
                  </a:outerShdw>
                </a:effectLst>
                <a:latin typeface="Algerian" panose="04020705040A02060702" pitchFamily="82" charset="0"/>
              </a:rPr>
              <a:t>DIVYA  DEVLA</a:t>
            </a:r>
            <a:br>
              <a:rPr lang="en-US" sz="2800" dirty="0" smtClean="0">
                <a:effectLst>
                  <a:outerShdw blurRad="38100" dist="38100" dir="2700000" algn="tl">
                    <a:srgbClr val="000000">
                      <a:alpha val="43137"/>
                    </a:srgbClr>
                  </a:outerShdw>
                </a:effectLst>
                <a:latin typeface="Algerian" panose="04020705040A02060702" pitchFamily="82" charset="0"/>
              </a:rPr>
            </a:br>
            <a:r>
              <a:rPr lang="en-US" sz="2800" dirty="0" smtClean="0">
                <a:effectLst>
                  <a:outerShdw blurRad="38100" dist="38100" dir="2700000" algn="tl">
                    <a:srgbClr val="000000">
                      <a:alpha val="43137"/>
                    </a:srgbClr>
                  </a:outerShdw>
                </a:effectLst>
                <a:latin typeface="Algerian" panose="04020705040A02060702" pitchFamily="82" charset="0"/>
              </a:rPr>
              <a:t>4. ADITYA  PARSHAR</a:t>
            </a:r>
            <a:br>
              <a:rPr lang="en-US" sz="2800" dirty="0" smtClean="0">
                <a:effectLst>
                  <a:outerShdw blurRad="38100" dist="38100" dir="2700000" algn="tl">
                    <a:srgbClr val="000000">
                      <a:alpha val="43137"/>
                    </a:srgbClr>
                  </a:outerShdw>
                </a:effectLst>
                <a:latin typeface="Algerian" panose="04020705040A02060702" pitchFamily="82" charset="0"/>
              </a:rPr>
            </a:br>
            <a:r>
              <a:rPr lang="en-US" sz="2800" dirty="0" smtClean="0">
                <a:effectLst>
                  <a:outerShdw blurRad="38100" dist="38100" dir="2700000" algn="tl">
                    <a:srgbClr val="000000">
                      <a:alpha val="43137"/>
                    </a:srgbClr>
                  </a:outerShdw>
                </a:effectLst>
                <a:latin typeface="Algerian" panose="04020705040A02060702" pitchFamily="82" charset="0"/>
              </a:rPr>
              <a:t>5. VARHALA  HARSHITH </a:t>
            </a:r>
            <a:br>
              <a:rPr lang="en-US" sz="2800" dirty="0" smtClean="0">
                <a:effectLst>
                  <a:outerShdw blurRad="38100" dist="38100" dir="2700000" algn="tl">
                    <a:srgbClr val="000000">
                      <a:alpha val="43137"/>
                    </a:srgbClr>
                  </a:outerShdw>
                </a:effectLst>
                <a:latin typeface="Algerian" panose="04020705040A02060702" pitchFamily="82" charset="0"/>
              </a:rPr>
            </a:br>
            <a:r>
              <a:rPr lang="en-US" sz="2800" dirty="0" smtClean="0">
                <a:effectLst>
                  <a:outerShdw blurRad="38100" dist="38100" dir="2700000" algn="tl">
                    <a:srgbClr val="000000">
                      <a:alpha val="43137"/>
                    </a:srgbClr>
                  </a:outerShdw>
                </a:effectLst>
                <a:latin typeface="Algerian" panose="04020705040A02060702" pitchFamily="82" charset="0"/>
              </a:rPr>
              <a:t>6. BEJAGAMA  CHANDANA</a:t>
            </a:r>
            <a:endParaRPr lang="en-US" sz="2800" dirty="0">
              <a:effectLst>
                <a:outerShdw blurRad="38100" dist="38100" dir="2700000" algn="tl">
                  <a:srgbClr val="000000">
                    <a:alpha val="43137"/>
                  </a:srgbClr>
                </a:outerShdw>
              </a:effectLst>
              <a:latin typeface="Algerian" panose="04020705040A02060702" pitchFamily="82" charset="0"/>
            </a:endParaRPr>
          </a:p>
        </p:txBody>
      </p:sp>
      <p:sp>
        <p:nvSpPr>
          <p:cNvPr id="3" name="Subtitle 2"/>
          <p:cNvSpPr>
            <a:spLocks noGrp="1"/>
          </p:cNvSpPr>
          <p:nvPr>
            <p:ph type="subTitle" idx="1"/>
          </p:nvPr>
        </p:nvSpPr>
        <p:spPr>
          <a:xfrm>
            <a:off x="-93936" y="6257082"/>
            <a:ext cx="9281658" cy="914400"/>
          </a:xfrm>
        </p:spPr>
        <p:txBody>
          <a:bodyPr>
            <a:normAutofit/>
          </a:bodyPr>
          <a:lstStyle/>
          <a:p>
            <a:r>
              <a:rPr lang="en-US" sz="3200" dirty="0" smtClean="0">
                <a:latin typeface="Brush Script MT" panose="03060802040406070304" pitchFamily="66" charset="0"/>
              </a:rPr>
              <a:t>.</a:t>
            </a:r>
            <a:endParaRPr lang="en-US" sz="3200" dirty="0">
              <a:latin typeface="Brush Script MT" panose="03060802040406070304" pitchFamily="66"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00" y="927099"/>
            <a:ext cx="7215332" cy="5002645"/>
          </a:xfrm>
          <a:prstGeom prst="rect">
            <a:avLst/>
          </a:prstGeom>
        </p:spPr>
      </p:pic>
    </p:spTree>
    <p:extLst>
      <p:ext uri="{BB962C8B-B14F-4D97-AF65-F5344CB8AC3E}">
        <p14:creationId xmlns:p14="http://schemas.microsoft.com/office/powerpoint/2010/main" val="577997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73" y="314036"/>
            <a:ext cx="3833091" cy="769441"/>
          </a:xfrm>
          <a:prstGeom prst="rect">
            <a:avLst/>
          </a:prstGeom>
          <a:noFill/>
        </p:spPr>
        <p:txBody>
          <a:bodyPr wrap="square" rtlCol="0">
            <a:spAutoFit/>
          </a:bodyPr>
          <a:lstStyle/>
          <a:p>
            <a:r>
              <a:rPr lang="en-US" sz="4400" b="1" dirty="0" smtClean="0">
                <a:solidFill>
                  <a:schemeClr val="accent1">
                    <a:lumMod val="60000"/>
                    <a:lumOff val="40000"/>
                  </a:schemeClr>
                </a:solidFill>
                <a:latin typeface="Berlin Sans FB" panose="020E0602020502020306" pitchFamily="34" charset="0"/>
              </a:rPr>
              <a:t>GUIDED BY</a:t>
            </a:r>
            <a:endParaRPr lang="en-US" sz="4400" b="1" dirty="0">
              <a:solidFill>
                <a:schemeClr val="accent1">
                  <a:lumMod val="60000"/>
                  <a:lumOff val="40000"/>
                </a:schemeClr>
              </a:solidFill>
              <a:latin typeface="Berlin Sans FB" panose="020E0602020502020306" pitchFamily="34" charset="0"/>
            </a:endParaRPr>
          </a:p>
        </p:txBody>
      </p:sp>
      <p:sp>
        <p:nvSpPr>
          <p:cNvPr id="3" name="TextBox 2"/>
          <p:cNvSpPr txBox="1"/>
          <p:nvPr/>
        </p:nvSpPr>
        <p:spPr>
          <a:xfrm>
            <a:off x="646545" y="1884218"/>
            <a:ext cx="6613237" cy="1754326"/>
          </a:xfrm>
          <a:prstGeom prst="rect">
            <a:avLst/>
          </a:prstGeom>
          <a:noFill/>
        </p:spPr>
        <p:txBody>
          <a:bodyPr wrap="square" rtlCol="0">
            <a:spAutoFit/>
          </a:bodyPr>
          <a:lstStyle/>
          <a:p>
            <a:pPr marL="285750" indent="-285750">
              <a:buClr>
                <a:srgbClr val="00B0F0"/>
              </a:buClr>
              <a:buFont typeface="Arial" panose="020B0604020202020204" pitchFamily="34" charset="0"/>
              <a:buChar char="•"/>
            </a:pPr>
            <a:r>
              <a:rPr lang="en-US" sz="3600" dirty="0" smtClean="0">
                <a:solidFill>
                  <a:schemeClr val="tx2">
                    <a:lumMod val="50000"/>
                  </a:schemeClr>
                </a:solidFill>
              </a:rPr>
              <a:t>MR. BALAKRISHNA PALLA</a:t>
            </a:r>
          </a:p>
          <a:p>
            <a:pPr marL="285750" indent="-285750">
              <a:buClr>
                <a:srgbClr val="00B0F0"/>
              </a:buClr>
              <a:buFont typeface="Arial" panose="020B0604020202020204" pitchFamily="34" charset="0"/>
              <a:buChar char="•"/>
            </a:pPr>
            <a:r>
              <a:rPr lang="en-US" sz="3600" dirty="0" smtClean="0">
                <a:solidFill>
                  <a:schemeClr val="tx2">
                    <a:lumMod val="50000"/>
                  </a:schemeClr>
                </a:solidFill>
              </a:rPr>
              <a:t>MR. MANMEET JALOTA</a:t>
            </a:r>
          </a:p>
          <a:p>
            <a:pPr marL="285750" indent="-285750">
              <a:buClr>
                <a:srgbClr val="00B0F0"/>
              </a:buClr>
              <a:buFont typeface="Arial" panose="020B0604020202020204" pitchFamily="34" charset="0"/>
              <a:buChar char="•"/>
            </a:pPr>
            <a:r>
              <a:rPr lang="en-US" sz="3600" dirty="0" smtClean="0">
                <a:solidFill>
                  <a:schemeClr val="tx2">
                    <a:lumMod val="50000"/>
                  </a:schemeClr>
                </a:solidFill>
              </a:rPr>
              <a:t>MR. ALLWYN GEORGE</a:t>
            </a:r>
            <a:endParaRPr lang="en-US" sz="3600" dirty="0">
              <a:solidFill>
                <a:schemeClr val="tx2">
                  <a:lumMod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756" y="3509818"/>
            <a:ext cx="6260244" cy="3258848"/>
          </a:xfrm>
          <a:prstGeom prst="rect">
            <a:avLst/>
          </a:prstGeom>
        </p:spPr>
      </p:pic>
    </p:spTree>
    <p:extLst>
      <p:ext uri="{BB962C8B-B14F-4D97-AF65-F5344CB8AC3E}">
        <p14:creationId xmlns:p14="http://schemas.microsoft.com/office/powerpoint/2010/main" val="22716103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2" y="1810328"/>
            <a:ext cx="3052620" cy="4664364"/>
          </a:xfrm>
        </p:spPr>
        <p:txBody>
          <a:bodyPr>
            <a:noAutofit/>
          </a:bodyPr>
          <a:lstStyle/>
          <a:p>
            <a:r>
              <a:rPr lang="en-US" sz="3200" b="1" dirty="0"/>
              <a:t>Project Introduction</a:t>
            </a:r>
            <a:r>
              <a:rPr lang="en-US" sz="2400" dirty="0" smtClean="0"/>
              <a:t/>
            </a:r>
            <a:br>
              <a:rPr lang="en-US" sz="2400" dirty="0" smtClean="0"/>
            </a:br>
            <a:r>
              <a:rPr lang="en-US" sz="2400" dirty="0"/>
              <a:t/>
            </a:r>
            <a:br>
              <a:rPr lang="en-US" sz="2400" dirty="0"/>
            </a:br>
            <a:r>
              <a:rPr lang="en-US" sz="2400" dirty="0" smtClean="0"/>
              <a:t>1</a:t>
            </a:r>
            <a:r>
              <a:rPr lang="en-US" sz="2800" dirty="0" smtClean="0"/>
              <a:t>. </a:t>
            </a:r>
            <a:r>
              <a:rPr lang="en-US" sz="2000" dirty="0" err="1" smtClean="0"/>
              <a:t>Allwrite</a:t>
            </a:r>
            <a:r>
              <a:rPr lang="en-US" sz="2000" dirty="0" smtClean="0"/>
              <a:t> is trying to get the core of diary entry in digitalized format. It provides a user a digital platform to write their diary entries.</a:t>
            </a:r>
            <a:br>
              <a:rPr lang="en-US" sz="2000" dirty="0" smtClean="0"/>
            </a:br>
            <a:r>
              <a:rPr lang="en-US" sz="1800" dirty="0" smtClean="0"/>
              <a:t/>
            </a:r>
            <a:br>
              <a:rPr lang="en-US" sz="1800" dirty="0" smtClean="0"/>
            </a:br>
            <a:r>
              <a:rPr lang="en-US" sz="1800" dirty="0"/>
              <a:t/>
            </a:r>
            <a:br>
              <a:rPr lang="en-US" sz="1800" dirty="0"/>
            </a:br>
            <a:r>
              <a:rPr lang="en-US" sz="1800" dirty="0"/>
              <a:t/>
            </a:r>
            <a:br>
              <a:rPr lang="en-US" sz="1800" dirty="0"/>
            </a:br>
            <a:r>
              <a:rPr lang="en-US" sz="2400" dirty="0" smtClean="0"/>
              <a:t>2. </a:t>
            </a:r>
            <a:r>
              <a:rPr lang="en-US" sz="2000" dirty="0"/>
              <a:t>This vision is trying to grasp the emotions of people who wants to share their feelings in diaries without revealing their identities.</a:t>
            </a:r>
            <a:r>
              <a:rPr lang="en-US" sz="1100" dirty="0" smtClean="0"/>
              <a:t/>
            </a:r>
            <a:br>
              <a:rPr lang="en-US" sz="11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a:t/>
            </a:r>
            <a:br>
              <a:rPr lang="en-US" sz="1800" dirty="0"/>
            </a:br>
            <a:r>
              <a:rPr lang="en-US" sz="1800" dirty="0" smtClean="0"/>
              <a:t/>
            </a:r>
            <a:br>
              <a:rPr lang="en-US" sz="1800" dirty="0" smtClean="0"/>
            </a:br>
            <a:r>
              <a:rPr lang="en-US" sz="1050" dirty="0"/>
              <a:t/>
            </a:r>
            <a:br>
              <a:rPr lang="en-US" sz="1050" dirty="0"/>
            </a:br>
            <a:endParaRPr lang="en-US" sz="1050" b="1" dirty="0">
              <a:latin typeface="Bradley Hand ITC" panose="03070402050302030203" pitchFamily="66"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9538" y="757384"/>
            <a:ext cx="8512317" cy="5320144"/>
          </a:xfrm>
        </p:spPr>
      </p:pic>
    </p:spTree>
    <p:extLst>
      <p:ext uri="{BB962C8B-B14F-4D97-AF65-F5344CB8AC3E}">
        <p14:creationId xmlns:p14="http://schemas.microsoft.com/office/powerpoint/2010/main" val="102100521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8394" y="975174"/>
            <a:ext cx="7315200" cy="1463225"/>
          </a:xfrm>
        </p:spPr>
        <p:txBody>
          <a:bodyPr/>
          <a:lstStyle/>
          <a:p>
            <a:r>
              <a:rPr lang="en-US" b="1" dirty="0" smtClean="0"/>
              <a:t>Problem Statement</a:t>
            </a:r>
            <a:endParaRPr lang="en-US" b="1" dirty="0"/>
          </a:p>
        </p:txBody>
      </p:sp>
      <p:sp>
        <p:nvSpPr>
          <p:cNvPr id="3" name="Subtitle 2"/>
          <p:cNvSpPr>
            <a:spLocks noGrp="1"/>
          </p:cNvSpPr>
          <p:nvPr>
            <p:ph type="subTitle" idx="1"/>
          </p:nvPr>
        </p:nvSpPr>
        <p:spPr>
          <a:xfrm>
            <a:off x="616379" y="2946400"/>
            <a:ext cx="7907215" cy="2370391"/>
          </a:xfrm>
        </p:spPr>
        <p:txBody>
          <a:bodyPr/>
          <a:lstStyle/>
          <a:p>
            <a:pPr marL="342900" indent="-342900">
              <a:buClr>
                <a:schemeClr val="bg1"/>
              </a:buClr>
              <a:buFont typeface="Wingdings" panose="05000000000000000000" pitchFamily="2" charset="2"/>
              <a:buChar char="Ø"/>
            </a:pPr>
            <a:r>
              <a:rPr lang="en-US" dirty="0" smtClean="0">
                <a:solidFill>
                  <a:schemeClr val="bg1"/>
                </a:solidFill>
              </a:rPr>
              <a:t>One </a:t>
            </a:r>
            <a:r>
              <a:rPr lang="en-US" dirty="0">
                <a:solidFill>
                  <a:schemeClr val="bg1"/>
                </a:solidFill>
              </a:rPr>
              <a:t>big disadvantage of having a diary is that someone might  </a:t>
            </a:r>
            <a:r>
              <a:rPr lang="en-US" dirty="0" smtClean="0">
                <a:solidFill>
                  <a:schemeClr val="bg1"/>
                </a:solidFill>
              </a:rPr>
              <a:t> find </a:t>
            </a:r>
            <a:r>
              <a:rPr lang="en-US" dirty="0">
                <a:solidFill>
                  <a:schemeClr val="bg1"/>
                </a:solidFill>
              </a:rPr>
              <a:t>it and read it without your permission</a:t>
            </a:r>
            <a:r>
              <a:rPr lang="en-US" dirty="0" smtClean="0">
                <a:solidFill>
                  <a:schemeClr val="bg1"/>
                </a:solidFill>
              </a:rPr>
              <a:t>.</a:t>
            </a:r>
          </a:p>
          <a:p>
            <a:pPr marL="342900" indent="-342900">
              <a:buClr>
                <a:schemeClr val="bg1"/>
              </a:buClr>
              <a:buFont typeface="Wingdings" panose="05000000000000000000" pitchFamily="2" charset="2"/>
              <a:buChar char="Ø"/>
            </a:pPr>
            <a:r>
              <a:rPr lang="en-US" dirty="0" smtClean="0">
                <a:solidFill>
                  <a:schemeClr val="bg1"/>
                </a:solidFill>
              </a:rPr>
              <a:t>Expenses of keeping a diary.</a:t>
            </a:r>
          </a:p>
          <a:p>
            <a:pPr marL="342900" indent="-342900">
              <a:buClr>
                <a:schemeClr val="bg1"/>
              </a:buClr>
              <a:buFont typeface="Wingdings" panose="05000000000000000000" pitchFamily="2" charset="2"/>
              <a:buChar char="Ø"/>
            </a:pPr>
            <a:r>
              <a:rPr lang="en-US" dirty="0" smtClean="0">
                <a:solidFill>
                  <a:schemeClr val="bg1"/>
                </a:solidFill>
              </a:rPr>
              <a:t> Carrying a diary everywhere can be a little difficult sometimes</a:t>
            </a:r>
            <a:r>
              <a:rPr lang="en-U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236" y="724767"/>
            <a:ext cx="2964873" cy="31942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3236" y="3919061"/>
            <a:ext cx="3038765" cy="2186175"/>
          </a:xfrm>
          <a:prstGeom prst="rect">
            <a:avLst/>
          </a:prstGeom>
        </p:spPr>
      </p:pic>
    </p:spTree>
    <p:extLst>
      <p:ext uri="{BB962C8B-B14F-4D97-AF65-F5344CB8AC3E}">
        <p14:creationId xmlns:p14="http://schemas.microsoft.com/office/powerpoint/2010/main" val="7703183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100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Oval 4"/>
          <p:cNvSpPr/>
          <p:nvPr/>
        </p:nvSpPr>
        <p:spPr>
          <a:xfrm>
            <a:off x="577272" y="208740"/>
            <a:ext cx="3466407" cy="3032299"/>
          </a:xfrm>
          <a:prstGeom prst="ellipse">
            <a:avLst/>
          </a:prstGeom>
          <a:solidFill>
            <a:srgbClr val="306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GOAL </a:t>
            </a:r>
            <a:r>
              <a:rPr lang="en-US" sz="3200" b="1" dirty="0" smtClean="0"/>
              <a:t>1</a:t>
            </a:r>
            <a:endParaRPr lang="en-US" b="1" dirty="0"/>
          </a:p>
          <a:p>
            <a:pPr algn="ctr"/>
            <a:r>
              <a:rPr lang="en-US" dirty="0" smtClean="0"/>
              <a:t>A digital diary helps you keep your data secure by providing each user an anonymous individual account. </a:t>
            </a:r>
            <a:endParaRPr lang="en-US" dirty="0"/>
          </a:p>
        </p:txBody>
      </p:sp>
      <p:sp>
        <p:nvSpPr>
          <p:cNvPr id="6" name="Oval 5"/>
          <p:cNvSpPr/>
          <p:nvPr/>
        </p:nvSpPr>
        <p:spPr>
          <a:xfrm>
            <a:off x="5151119" y="1509221"/>
            <a:ext cx="3466407" cy="3035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GOAL</a:t>
            </a:r>
            <a:r>
              <a:rPr lang="en-US" sz="2800" b="1" dirty="0" smtClean="0"/>
              <a:t> </a:t>
            </a:r>
            <a:r>
              <a:rPr lang="en-US" sz="4000" b="1" dirty="0" smtClean="0"/>
              <a:t>2</a:t>
            </a:r>
          </a:p>
          <a:p>
            <a:pPr algn="ctr"/>
            <a:r>
              <a:rPr lang="en-US" sz="2400" dirty="0" smtClean="0"/>
              <a:t>This platform allows a user to write unlimited number of diary entries.</a:t>
            </a:r>
            <a:endParaRPr lang="en-US" sz="2400" dirty="0"/>
          </a:p>
        </p:txBody>
      </p:sp>
      <p:sp>
        <p:nvSpPr>
          <p:cNvPr id="7" name="Oval 6"/>
          <p:cNvSpPr/>
          <p:nvPr/>
        </p:nvSpPr>
        <p:spPr>
          <a:xfrm>
            <a:off x="1633451" y="3145905"/>
            <a:ext cx="3992880" cy="34377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GOAL </a:t>
            </a:r>
            <a:r>
              <a:rPr lang="en-US" sz="4000" b="1" dirty="0" smtClean="0"/>
              <a:t>3</a:t>
            </a:r>
          </a:p>
          <a:p>
            <a:pPr algn="ctr"/>
            <a:r>
              <a:rPr lang="en-US" sz="2400" b="1" dirty="0" smtClean="0"/>
              <a:t>Users can anytime login through their digital devices without making an extra space for a physical diary.</a:t>
            </a:r>
          </a:p>
          <a:p>
            <a:pPr algn="ctr"/>
            <a:endParaRPr lang="en-US" sz="4000" b="1" dirty="0"/>
          </a:p>
        </p:txBody>
      </p:sp>
      <p:sp>
        <p:nvSpPr>
          <p:cNvPr id="10" name="TextBox 9"/>
          <p:cNvSpPr txBox="1"/>
          <p:nvPr/>
        </p:nvSpPr>
        <p:spPr>
          <a:xfrm>
            <a:off x="7833360" y="314960"/>
            <a:ext cx="4358640" cy="1877437"/>
          </a:xfrm>
          <a:prstGeom prst="rect">
            <a:avLst/>
          </a:prstGeom>
          <a:noFill/>
        </p:spPr>
        <p:txBody>
          <a:bodyPr wrap="square" rtlCol="0">
            <a:spAutoFit/>
          </a:bodyPr>
          <a:lstStyle/>
          <a:p>
            <a:r>
              <a:rPr lang="en-US" sz="3200" b="1" dirty="0" smtClean="0"/>
              <a:t>OBJECTIVE</a:t>
            </a:r>
          </a:p>
          <a:p>
            <a:endParaRPr lang="en-US" sz="3200" b="1" dirty="0" smtClean="0"/>
          </a:p>
          <a:p>
            <a:pPr marL="457200" indent="-457200">
              <a:buFont typeface="Wingdings" panose="05000000000000000000" pitchFamily="2" charset="2"/>
              <a:buChar char="q"/>
            </a:pPr>
            <a:r>
              <a:rPr lang="en-US" sz="2000" dirty="0" smtClean="0"/>
              <a:t>Helping people adapt modern and digitalized way of keeping a diary</a:t>
            </a:r>
            <a:r>
              <a:rPr lang="en-US" sz="3200" dirty="0" smtClean="0"/>
              <a:t>.</a:t>
            </a:r>
            <a:endParaRPr lang="en-US" sz="32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019" y="3920721"/>
            <a:ext cx="3906982" cy="3006551"/>
          </a:xfrm>
          <a:prstGeom prst="rect">
            <a:avLst/>
          </a:prstGeom>
        </p:spPr>
      </p:pic>
    </p:spTree>
    <p:extLst>
      <p:ext uri="{BB962C8B-B14F-4D97-AF65-F5344CB8AC3E}">
        <p14:creationId xmlns:p14="http://schemas.microsoft.com/office/powerpoint/2010/main" val="224464585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6545" y="2038123"/>
            <a:ext cx="7315200" cy="844388"/>
          </a:xfrm>
        </p:spPr>
        <p:txBody>
          <a:bodyPr>
            <a:normAutofit fontScale="90000"/>
          </a:bodyPr>
          <a:lstStyle/>
          <a:p>
            <a:r>
              <a:rPr lang="en-US" dirty="0" smtClean="0"/>
              <a:t>PRODUCT</a:t>
            </a:r>
            <a:br>
              <a:rPr lang="en-US" dirty="0" smtClean="0"/>
            </a:br>
            <a:r>
              <a:rPr lang="en-US" dirty="0" smtClean="0"/>
              <a:t>FUNCTIONS</a:t>
            </a:r>
            <a:endParaRPr lang="en-US" dirty="0"/>
          </a:p>
        </p:txBody>
      </p:sp>
      <p:sp>
        <p:nvSpPr>
          <p:cNvPr id="3" name="Subtitle 2"/>
          <p:cNvSpPr>
            <a:spLocks noGrp="1"/>
          </p:cNvSpPr>
          <p:nvPr>
            <p:ph type="subTitle" idx="1"/>
          </p:nvPr>
        </p:nvSpPr>
        <p:spPr>
          <a:xfrm>
            <a:off x="998416" y="2438400"/>
            <a:ext cx="7315200" cy="2752435"/>
          </a:xfrm>
        </p:spPr>
        <p:txBody>
          <a:bodyPr>
            <a:normAutofit/>
          </a:bodyPr>
          <a:lstStyle/>
          <a:p>
            <a:pPr>
              <a:buClr>
                <a:schemeClr val="bg1"/>
              </a:buClr>
            </a:pPr>
            <a:endParaRPr lang="en-US" dirty="0" smtClean="0"/>
          </a:p>
          <a:p>
            <a:pPr marL="342900" indent="-342900">
              <a:buClr>
                <a:schemeClr val="bg1"/>
              </a:buClr>
              <a:buFont typeface="Wingdings" panose="05000000000000000000" pitchFamily="2" charset="2"/>
              <a:buChar char="Ø"/>
            </a:pPr>
            <a:endParaRPr lang="en-US" dirty="0" smtClean="0"/>
          </a:p>
          <a:p>
            <a:pPr marL="342900" indent="-342900">
              <a:buClr>
                <a:schemeClr val="bg1"/>
              </a:buClr>
              <a:buFont typeface="Wingdings" panose="05000000000000000000" pitchFamily="2" charset="2"/>
              <a:buChar char="Ø"/>
            </a:pPr>
            <a:endParaRPr lang="en-US" dirty="0" smtClean="0"/>
          </a:p>
          <a:p>
            <a:pPr marL="342900" indent="-342900">
              <a:buClr>
                <a:schemeClr val="bg1"/>
              </a:buClr>
              <a:buFont typeface="Wingdings" panose="05000000000000000000" pitchFamily="2" charset="2"/>
              <a:buChar char="Ø"/>
            </a:pPr>
            <a:endParaRPr lang="en-US" dirty="0"/>
          </a:p>
        </p:txBody>
      </p:sp>
      <p:sp>
        <p:nvSpPr>
          <p:cNvPr id="4" name="Rectangle 3"/>
          <p:cNvSpPr/>
          <p:nvPr/>
        </p:nvSpPr>
        <p:spPr>
          <a:xfrm>
            <a:off x="646545" y="3111378"/>
            <a:ext cx="8497455" cy="2308324"/>
          </a:xfrm>
          <a:prstGeom prst="rect">
            <a:avLst/>
          </a:prstGeom>
        </p:spPr>
        <p:txBody>
          <a:bodyPr wrap="square">
            <a:spAutoFit/>
          </a:bodyPr>
          <a:lstStyle/>
          <a:p>
            <a:pPr marL="342900" indent="-342900">
              <a:buClr>
                <a:schemeClr val="bg1"/>
              </a:buClr>
              <a:buFont typeface="Wingdings" panose="05000000000000000000" pitchFamily="2" charset="2"/>
              <a:buChar char="§"/>
            </a:pPr>
            <a:r>
              <a:rPr lang="en-US" sz="2400" dirty="0">
                <a:solidFill>
                  <a:schemeClr val="bg1"/>
                </a:solidFill>
              </a:rPr>
              <a:t>Profile management</a:t>
            </a:r>
          </a:p>
          <a:p>
            <a:pPr marL="457200" indent="-457200">
              <a:buClr>
                <a:schemeClr val="bg1"/>
              </a:buClr>
              <a:buFont typeface="Wingdings" panose="05000000000000000000" pitchFamily="2" charset="2"/>
              <a:buChar char="§"/>
            </a:pPr>
            <a:r>
              <a:rPr lang="en-US" sz="2400" dirty="0">
                <a:solidFill>
                  <a:schemeClr val="bg1"/>
                </a:solidFill>
              </a:rPr>
              <a:t>Diary entry</a:t>
            </a:r>
          </a:p>
          <a:p>
            <a:pPr>
              <a:buClr>
                <a:schemeClr val="bg1"/>
              </a:buClr>
            </a:pPr>
            <a:r>
              <a:rPr lang="en-US" sz="2400" dirty="0">
                <a:solidFill>
                  <a:schemeClr val="bg1"/>
                </a:solidFill>
              </a:rPr>
              <a:t>            1. Upload Entry</a:t>
            </a:r>
          </a:p>
          <a:p>
            <a:pPr>
              <a:buClr>
                <a:schemeClr val="bg1"/>
              </a:buClr>
            </a:pPr>
            <a:r>
              <a:rPr lang="en-US" sz="2400" dirty="0">
                <a:solidFill>
                  <a:schemeClr val="bg1"/>
                </a:solidFill>
              </a:rPr>
              <a:t>            2. Update existing entry</a:t>
            </a:r>
          </a:p>
          <a:p>
            <a:pPr>
              <a:buClr>
                <a:schemeClr val="bg1"/>
              </a:buClr>
            </a:pPr>
            <a:r>
              <a:rPr lang="en-US" sz="2400" dirty="0">
                <a:solidFill>
                  <a:schemeClr val="bg1"/>
                </a:solidFill>
              </a:rPr>
              <a:t>            3. Delete entry</a:t>
            </a:r>
          </a:p>
          <a:p>
            <a:pPr marL="342900" indent="-342900">
              <a:buClr>
                <a:schemeClr val="bg1"/>
              </a:buClr>
              <a:buFont typeface="Wingdings" panose="05000000000000000000" pitchFamily="2" charset="2"/>
              <a:buChar char="§"/>
            </a:pPr>
            <a:r>
              <a:rPr lang="en-US" sz="2400" dirty="0">
                <a:solidFill>
                  <a:schemeClr val="bg1"/>
                </a:solidFill>
              </a:rPr>
              <a:t>Checking Feed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491" y="1263338"/>
            <a:ext cx="6950631" cy="4156364"/>
          </a:xfrm>
          <a:prstGeom prst="rect">
            <a:avLst/>
          </a:prstGeom>
        </p:spPr>
      </p:pic>
    </p:spTree>
    <p:extLst>
      <p:ext uri="{BB962C8B-B14F-4D97-AF65-F5344CB8AC3E}">
        <p14:creationId xmlns:p14="http://schemas.microsoft.com/office/powerpoint/2010/main" val="428751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flipV="1">
            <a:off x="271392" y="6417331"/>
            <a:ext cx="2947482" cy="103125"/>
          </a:xfrm>
        </p:spPr>
        <p:txBody>
          <a:bodyPr>
            <a:normAutofit fontScale="90000"/>
          </a:bodyPr>
          <a:lstStyle/>
          <a:p>
            <a:endParaRPr lang="en-US" dirty="0"/>
          </a:p>
        </p:txBody>
      </p:sp>
      <p:sp>
        <p:nvSpPr>
          <p:cNvPr id="3" name="Subtitle 2"/>
          <p:cNvSpPr>
            <a:spLocks noGrp="1"/>
          </p:cNvSpPr>
          <p:nvPr>
            <p:ph idx="1"/>
          </p:nvPr>
        </p:nvSpPr>
        <p:spPr>
          <a:xfrm>
            <a:off x="129309" y="816699"/>
            <a:ext cx="3435928" cy="5652194"/>
          </a:xfrm>
        </p:spPr>
        <p:txBody>
          <a:bodyPr>
            <a:normAutofit/>
          </a:bodyPr>
          <a:lstStyle/>
          <a:p>
            <a:r>
              <a:rPr lang="en-US" sz="3200" b="1" u="sng" dirty="0" smtClean="0">
                <a:solidFill>
                  <a:schemeClr val="bg1"/>
                </a:solidFill>
              </a:rPr>
              <a:t>PROFILE MANAGEMENT</a:t>
            </a:r>
          </a:p>
          <a:p>
            <a:pPr marL="342900" indent="-342900">
              <a:buClr>
                <a:schemeClr val="bg1"/>
              </a:buClr>
              <a:buFont typeface="Arial" panose="020B0604020202020204" pitchFamily="34" charset="0"/>
              <a:buChar char="•"/>
            </a:pPr>
            <a:r>
              <a:rPr lang="en-US" dirty="0" smtClean="0">
                <a:solidFill>
                  <a:schemeClr val="bg1"/>
                </a:solidFill>
                <a:ea typeface="Times New Roman" panose="02020603050405020304" pitchFamily="18" charset="0"/>
                <a:cs typeface="Times New Roman" panose="02020603050405020304" pitchFamily="18" charset="0"/>
              </a:rPr>
              <a:t>Login</a:t>
            </a:r>
          </a:p>
          <a:p>
            <a:r>
              <a:rPr lang="en-US" dirty="0">
                <a:solidFill>
                  <a:schemeClr val="bg1"/>
                </a:solidFill>
                <a:ea typeface="Times New Roman" panose="02020603050405020304" pitchFamily="18" charset="0"/>
                <a:cs typeface="Times New Roman" panose="02020603050405020304" pitchFamily="18" charset="0"/>
              </a:rPr>
              <a:t> </a:t>
            </a:r>
            <a:r>
              <a:rPr lang="en-US" dirty="0" smtClean="0">
                <a:solidFill>
                  <a:schemeClr val="bg1"/>
                </a:solidFill>
                <a:ea typeface="Times New Roman" panose="02020603050405020304" pitchFamily="18" charset="0"/>
                <a:cs typeface="Times New Roman" panose="02020603050405020304" pitchFamily="18" charset="0"/>
              </a:rPr>
              <a:t>      Username/ password =   </a:t>
            </a:r>
          </a:p>
          <a:p>
            <a:r>
              <a:rPr lang="en-US" dirty="0">
                <a:solidFill>
                  <a:schemeClr val="bg1"/>
                </a:solidFill>
                <a:ea typeface="Times New Roman" panose="02020603050405020304" pitchFamily="18" charset="0"/>
                <a:cs typeface="Times New Roman" panose="02020603050405020304" pitchFamily="18" charset="0"/>
              </a:rPr>
              <a:t> </a:t>
            </a:r>
            <a:r>
              <a:rPr lang="en-US" dirty="0" smtClean="0">
                <a:solidFill>
                  <a:schemeClr val="bg1"/>
                </a:solidFill>
                <a:ea typeface="Times New Roman" panose="02020603050405020304" pitchFamily="18" charset="0"/>
                <a:cs typeface="Times New Roman" panose="02020603050405020304" pitchFamily="18" charset="0"/>
              </a:rPr>
              <a:t>       and login</a:t>
            </a:r>
          </a:p>
          <a:p>
            <a:pPr marL="342900" indent="-342900">
              <a:buClr>
                <a:schemeClr val="bg1"/>
              </a:buClr>
              <a:buFont typeface="Arial" panose="020B0604020202020204" pitchFamily="34" charset="0"/>
              <a:buChar char="•"/>
            </a:pPr>
            <a:r>
              <a:rPr lang="en-US" dirty="0" smtClean="0">
                <a:solidFill>
                  <a:schemeClr val="bg1"/>
                </a:solidFill>
                <a:ea typeface="Times New Roman" panose="02020603050405020304" pitchFamily="18" charset="0"/>
                <a:cs typeface="Times New Roman" panose="02020603050405020304" pitchFamily="18" charset="0"/>
              </a:rPr>
              <a:t>Registration</a:t>
            </a:r>
          </a:p>
          <a:p>
            <a:pPr marL="0" indent="0">
              <a:buClr>
                <a:schemeClr val="bg1"/>
              </a:buClr>
              <a:buNone/>
            </a:pPr>
            <a:r>
              <a:rPr lang="en-US" dirty="0">
                <a:solidFill>
                  <a:schemeClr val="bg1"/>
                </a:solidFill>
                <a:ea typeface="Times New Roman" panose="02020603050405020304" pitchFamily="18" charset="0"/>
                <a:cs typeface="Times New Roman" panose="02020603050405020304" pitchFamily="18" charset="0"/>
              </a:rPr>
              <a:t> </a:t>
            </a:r>
            <a:r>
              <a:rPr lang="en-US" dirty="0" smtClean="0">
                <a:solidFill>
                  <a:schemeClr val="bg1"/>
                </a:solidFill>
                <a:ea typeface="Times New Roman" panose="02020603050405020304" pitchFamily="18" charset="0"/>
                <a:cs typeface="Times New Roman" panose="02020603050405020304" pitchFamily="18" charset="0"/>
              </a:rPr>
              <a:t>        1. Click Sign Up</a:t>
            </a:r>
          </a:p>
          <a:p>
            <a:r>
              <a:rPr lang="en-US" dirty="0">
                <a:solidFill>
                  <a:schemeClr val="bg1"/>
                </a:solidFill>
                <a:ea typeface="Times New Roman" panose="02020603050405020304" pitchFamily="18" charset="0"/>
                <a:cs typeface="Times New Roman" panose="02020603050405020304" pitchFamily="18" charset="0"/>
              </a:rPr>
              <a:t> </a:t>
            </a:r>
            <a:r>
              <a:rPr lang="en-US" dirty="0" smtClean="0">
                <a:solidFill>
                  <a:schemeClr val="bg1"/>
                </a:solidFill>
                <a:ea typeface="Times New Roman" panose="02020603050405020304" pitchFamily="18" charset="0"/>
                <a:cs typeface="Times New Roman" panose="02020603050405020304" pitchFamily="18" charset="0"/>
              </a:rPr>
              <a:t>    2. Name, email, user  description, password</a:t>
            </a:r>
          </a:p>
          <a:p>
            <a:r>
              <a:rPr lang="en-US" dirty="0" smtClean="0">
                <a:solidFill>
                  <a:schemeClr val="bg1"/>
                </a:solidFill>
                <a:ea typeface="Times New Roman" panose="02020603050405020304" pitchFamily="18" charset="0"/>
                <a:cs typeface="Times New Roman" panose="02020603050405020304" pitchFamily="18" charset="0"/>
              </a:rPr>
              <a:t>     3. Click submit</a:t>
            </a:r>
          </a:p>
          <a:p>
            <a:pPr>
              <a:buClr>
                <a:schemeClr val="bg1"/>
              </a:buClr>
            </a:pP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752" t="538" r="564" b="8956"/>
          <a:stretch/>
        </p:blipFill>
        <p:spPr>
          <a:xfrm>
            <a:off x="3565237" y="369454"/>
            <a:ext cx="8478982" cy="6234546"/>
          </a:xfrm>
          <a:prstGeom prst="rect">
            <a:avLst/>
          </a:prstGeom>
        </p:spPr>
      </p:pic>
    </p:spTree>
    <p:extLst>
      <p:ext uri="{BB962C8B-B14F-4D97-AF65-F5344CB8AC3E}">
        <p14:creationId xmlns:p14="http://schemas.microsoft.com/office/powerpoint/2010/main" val="145649063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64" y="2010529"/>
            <a:ext cx="3218873" cy="4224016"/>
          </a:xfrm>
        </p:spPr>
        <p:txBody>
          <a:bodyPr>
            <a:normAutofit fontScale="90000"/>
          </a:bodyPr>
          <a:lstStyle/>
          <a:p>
            <a:pPr>
              <a:buClr>
                <a:schemeClr val="bg1"/>
              </a:buClr>
            </a:pPr>
            <a:r>
              <a:rPr lang="en-US" sz="4900" b="1" u="sng" dirty="0" smtClean="0"/>
              <a:t>DIARY ENTRY</a:t>
            </a:r>
            <a:br>
              <a:rPr lang="en-US" sz="4900" b="1" u="sng" dirty="0" smtClean="0"/>
            </a:br>
            <a:r>
              <a:rPr lang="en-US" sz="4900" b="1" u="sng" dirty="0" smtClean="0"/>
              <a:t/>
            </a:r>
            <a:br>
              <a:rPr lang="en-US" sz="4900" b="1" u="sng" dirty="0" smtClean="0"/>
            </a:br>
            <a:r>
              <a:rPr lang="en-US" sz="2200" dirty="0" smtClean="0"/>
              <a:t>1.</a:t>
            </a:r>
            <a:r>
              <a:rPr lang="en-US" sz="2200" b="1" u="sng" dirty="0" smtClean="0"/>
              <a:t> </a:t>
            </a:r>
            <a:r>
              <a:rPr lang="en-US" sz="2200" dirty="0" smtClean="0"/>
              <a:t>User can add their new diary  entries with date. Content will be in text format only.</a:t>
            </a:r>
            <a:br>
              <a:rPr lang="en-US" sz="2200" dirty="0" smtClean="0"/>
            </a:br>
            <a:r>
              <a:rPr lang="en-US" sz="2200" dirty="0" smtClean="0"/>
              <a:t/>
            </a:r>
            <a:br>
              <a:rPr lang="en-US" sz="2200" dirty="0" smtClean="0"/>
            </a:br>
            <a:r>
              <a:rPr lang="en-US" sz="2200" dirty="0" smtClean="0"/>
              <a:t>2. They can anytime edit the   existing diary entry re share it.</a:t>
            </a:r>
            <a:br>
              <a:rPr lang="en-US" sz="2200" dirty="0" smtClean="0"/>
            </a:br>
            <a:r>
              <a:rPr lang="en-US" sz="2200" dirty="0"/>
              <a:t/>
            </a:r>
            <a:br>
              <a:rPr lang="en-US" sz="2200" dirty="0"/>
            </a:br>
            <a:r>
              <a:rPr lang="en-US" sz="2200" dirty="0" smtClean="0"/>
              <a:t>3. Diary entry can be deleted by the user.</a:t>
            </a:r>
            <a:r>
              <a:rPr lang="en-US" sz="3100" dirty="0" smtClean="0"/>
              <a:t/>
            </a:r>
            <a:br>
              <a:rPr lang="en-US" sz="3100" dirty="0" smtClean="0"/>
            </a:br>
            <a:r>
              <a:rPr lang="en-US" sz="3200" b="1" u="sng" dirty="0" smtClean="0"/>
              <a:t/>
            </a:r>
            <a:br>
              <a:rPr lang="en-US" sz="3200" b="1" u="sng" dirty="0" smtClean="0"/>
            </a:br>
            <a:r>
              <a:rPr lang="en-US" sz="3200" b="1" u="sng" dirty="0"/>
              <a:t/>
            </a:r>
            <a:br>
              <a:rPr lang="en-US" sz="3200" b="1" u="sng" dirty="0"/>
            </a:br>
            <a:endParaRPr lang="en-US" sz="4000" b="1" u="sng"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2255" y="757381"/>
            <a:ext cx="7767781" cy="5310909"/>
          </a:xfrm>
        </p:spPr>
      </p:pic>
    </p:spTree>
    <p:extLst>
      <p:ext uri="{BB962C8B-B14F-4D97-AF65-F5344CB8AC3E}">
        <p14:creationId xmlns:p14="http://schemas.microsoft.com/office/powerpoint/2010/main" val="3663359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1252</TotalTime>
  <Words>271</Words>
  <Application>Microsoft Office PowerPoint</Application>
  <PresentationFormat>Widescreen</PresentationFormat>
  <Paragraphs>60</Paragraphs>
  <Slides>17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Algerian</vt:lpstr>
      <vt:lpstr>Arial</vt:lpstr>
      <vt:lpstr>Berlin Sans FB</vt:lpstr>
      <vt:lpstr>Berlin Sans FB Demi</vt:lpstr>
      <vt:lpstr>Bradley Hand ITC</vt:lpstr>
      <vt:lpstr>Brush Script MT</vt:lpstr>
      <vt:lpstr>Calibri</vt:lpstr>
      <vt:lpstr>Corbel</vt:lpstr>
      <vt:lpstr>Times New Roman</vt:lpstr>
      <vt:lpstr>Wingdings</vt:lpstr>
      <vt:lpstr>Wingdings 2</vt:lpstr>
      <vt:lpstr>Frame</vt:lpstr>
      <vt:lpstr>ALLWRITE</vt:lpstr>
      <vt:lpstr> TEAM MEMBERS  1. Koshangi  dua 2. AKASH  TIWARI 3. DIVYA  DEVLA 4. ADITYA  PARSHAR 5. VARHALA  HARSHITH  6. BEJAGAMA  CHANDANA</vt:lpstr>
      <vt:lpstr>PowerPoint Presentation</vt:lpstr>
      <vt:lpstr>Project Introduction  1. Allwrite is trying to get the core of diary entry in digitalized format. It provides a user a digital platform to write their diary entries.    2. This vision is trying to grasp the emotions of people who wants to share their feelings in diaries without revealing their identities.       </vt:lpstr>
      <vt:lpstr>Problem Statement</vt:lpstr>
      <vt:lpstr>PowerPoint Presentation</vt:lpstr>
      <vt:lpstr>PRODUCT FUNCTIONS</vt:lpstr>
      <vt:lpstr>PowerPoint Presentation</vt:lpstr>
      <vt:lpstr>DIARY ENTRY  1. User can add their new diary  entries with date. Content will be in text format only.  2. They can anytime edit the   existing diary entry re share it.  3. Diary entry can be deleted by the user.   </vt:lpstr>
      <vt:lpstr>FEED CHECKING  </vt:lpstr>
      <vt:lpstr>USE  CASE DIAGRAM</vt:lpstr>
      <vt:lpstr>ER- DIAGRAM</vt:lpstr>
      <vt:lpstr>ACTIVITY  DIAGRAM</vt:lpstr>
      <vt:lpstr>PowerPoint Presentation</vt:lpstr>
      <vt:lpstr>PowerPoint Presentation</vt:lpstr>
      <vt:lpstr>PowerPoint Presentation</vt:lpstr>
      <vt:lpstr>THANKYOU</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ALLWRITE</dc:title>
  <dc:creator>Divya Devla;Koshangi Dua</dc:creator>
  <cp:lastModifiedBy>Koshangi Dua</cp:lastModifiedBy>
  <cp:revision>49</cp:revision>
  <dcterms:created xsi:type="dcterms:W3CDTF">2022-02-21T06:54:37Z</dcterms:created>
  <dcterms:modified xsi:type="dcterms:W3CDTF">2022-03-06T15:15:33Z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63445e2a-eec1-4c2d-8815-4c396e098ae4</vt:lpwstr>
  </property>
  <property fmtid="{D5CDD505-2E9C-101B-9397-08002B2CF9AE}" pid="3" name="HCLClassification">
    <vt:lpwstr>HCL_Cla5s_C0nf1dent1al</vt:lpwstr>
  </property>
  <property fmtid="{D5CDD505-2E9C-101B-9397-08002B2CF9AE}" pid="4" name="HCLClassD6">
    <vt:lpwstr>False</vt:lpwstr>
  </property>
</Properties>
</file>